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24"/>
  </p:notesMasterIdLst>
  <p:handoutMasterIdLst>
    <p:handoutMasterId r:id="rId25"/>
  </p:handoutMasterIdLst>
  <p:sldIdLst>
    <p:sldId id="256" r:id="rId7"/>
    <p:sldId id="273" r:id="rId8"/>
    <p:sldId id="359" r:id="rId9"/>
    <p:sldId id="368" r:id="rId10"/>
    <p:sldId id="361" r:id="rId11"/>
    <p:sldId id="365" r:id="rId12"/>
    <p:sldId id="367" r:id="rId13"/>
    <p:sldId id="376" r:id="rId14"/>
    <p:sldId id="364" r:id="rId15"/>
    <p:sldId id="366" r:id="rId16"/>
    <p:sldId id="379" r:id="rId17"/>
    <p:sldId id="372" r:id="rId18"/>
    <p:sldId id="360" r:id="rId19"/>
    <p:sldId id="371" r:id="rId20"/>
    <p:sldId id="375" r:id="rId21"/>
    <p:sldId id="378" r:id="rId22"/>
    <p:sldId id="380" r:id="rId23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FBFAF-0691-4D3D-8820-4D9CB1CD447B}" v="27" dt="2020-10-05T13:39:47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B95FBFAF-0691-4D3D-8820-4D9CB1CD447B}"/>
    <pc:docChg chg="custSel addSld delSld modSld sldOrd">
      <pc:chgData name="Jacintha Westerink" userId="c1c74fd5-67fa-43d8-8063-0adb3063a5fc" providerId="ADAL" clId="{B95FBFAF-0691-4D3D-8820-4D9CB1CD447B}" dt="2020-10-05T13:41:09.942" v="108" actId="20577"/>
      <pc:docMkLst>
        <pc:docMk/>
      </pc:docMkLst>
      <pc:sldChg chg="modSp mod">
        <pc:chgData name="Jacintha Westerink" userId="c1c74fd5-67fa-43d8-8063-0adb3063a5fc" providerId="ADAL" clId="{B95FBFAF-0691-4D3D-8820-4D9CB1CD447B}" dt="2020-10-05T13:34:53.710" v="37" actId="14100"/>
        <pc:sldMkLst>
          <pc:docMk/>
          <pc:sldMk cId="0" sldId="256"/>
        </pc:sldMkLst>
        <pc:spChg chg="mod">
          <ac:chgData name="Jacintha Westerink" userId="c1c74fd5-67fa-43d8-8063-0adb3063a5fc" providerId="ADAL" clId="{B95FBFAF-0691-4D3D-8820-4D9CB1CD447B}" dt="2020-10-05T13:34:53.710" v="37" actId="14100"/>
          <ac:spMkLst>
            <pc:docMk/>
            <pc:sldMk cId="0" sldId="256"/>
            <ac:spMk id="16386" creationId="{00000000-0000-0000-0000-000000000000}"/>
          </ac:spMkLst>
        </pc:spChg>
      </pc:sldChg>
      <pc:sldChg chg="del">
        <pc:chgData name="Jacintha Westerink" userId="c1c74fd5-67fa-43d8-8063-0adb3063a5fc" providerId="ADAL" clId="{B95FBFAF-0691-4D3D-8820-4D9CB1CD447B}" dt="2020-10-05T13:35:17.193" v="40" actId="47"/>
        <pc:sldMkLst>
          <pc:docMk/>
          <pc:sldMk cId="0" sldId="351"/>
        </pc:sldMkLst>
      </pc:sldChg>
      <pc:sldChg chg="del">
        <pc:chgData name="Jacintha Westerink" userId="c1c74fd5-67fa-43d8-8063-0adb3063a5fc" providerId="ADAL" clId="{B95FBFAF-0691-4D3D-8820-4D9CB1CD447B}" dt="2020-10-05T13:35:08.424" v="39" actId="47"/>
        <pc:sldMkLst>
          <pc:docMk/>
          <pc:sldMk cId="2188483789" sldId="357"/>
        </pc:sldMkLst>
      </pc:sldChg>
      <pc:sldChg chg="delSp modSp mod ord delAnim">
        <pc:chgData name="Jacintha Westerink" userId="c1c74fd5-67fa-43d8-8063-0adb3063a5fc" providerId="ADAL" clId="{B95FBFAF-0691-4D3D-8820-4D9CB1CD447B}" dt="2020-10-05T13:37:35.033" v="70" actId="478"/>
        <pc:sldMkLst>
          <pc:docMk/>
          <pc:sldMk cId="3630912662" sldId="359"/>
        </pc:sldMkLst>
        <pc:spChg chg="mod">
          <ac:chgData name="Jacintha Westerink" userId="c1c74fd5-67fa-43d8-8063-0adb3063a5fc" providerId="ADAL" clId="{B95FBFAF-0691-4D3D-8820-4D9CB1CD447B}" dt="2020-10-05T13:37:28.287" v="66" actId="20577"/>
          <ac:spMkLst>
            <pc:docMk/>
            <pc:sldMk cId="3630912662" sldId="359"/>
            <ac:spMk id="5" creationId="{00000000-0000-0000-0000-000000000000}"/>
          </ac:spMkLst>
        </pc:spChg>
        <pc:spChg chg="del mod">
          <ac:chgData name="Jacintha Westerink" userId="c1c74fd5-67fa-43d8-8063-0adb3063a5fc" providerId="ADAL" clId="{B95FBFAF-0691-4D3D-8820-4D9CB1CD447B}" dt="2020-10-05T13:37:35.033" v="70" actId="478"/>
          <ac:spMkLst>
            <pc:docMk/>
            <pc:sldMk cId="3630912662" sldId="359"/>
            <ac:spMk id="9" creationId="{E63E07DB-F6EC-4106-9702-E2BF6DFAFF8E}"/>
          </ac:spMkLst>
        </pc:spChg>
      </pc:sldChg>
      <pc:sldChg chg="delSp modSp mod ord delAnim">
        <pc:chgData name="Jacintha Westerink" userId="c1c74fd5-67fa-43d8-8063-0adb3063a5fc" providerId="ADAL" clId="{B95FBFAF-0691-4D3D-8820-4D9CB1CD447B}" dt="2020-10-05T13:39:17.254" v="95" actId="20577"/>
        <pc:sldMkLst>
          <pc:docMk/>
          <pc:sldMk cId="124148466" sldId="360"/>
        </pc:sldMkLst>
        <pc:spChg chg="mod">
          <ac:chgData name="Jacintha Westerink" userId="c1c74fd5-67fa-43d8-8063-0adb3063a5fc" providerId="ADAL" clId="{B95FBFAF-0691-4D3D-8820-4D9CB1CD447B}" dt="2020-10-05T13:39:17.254" v="95" actId="20577"/>
          <ac:spMkLst>
            <pc:docMk/>
            <pc:sldMk cId="124148466" sldId="360"/>
            <ac:spMk id="4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9:14.392" v="93" actId="478"/>
          <ac:spMkLst>
            <pc:docMk/>
            <pc:sldMk cId="124148466" sldId="360"/>
            <ac:spMk id="6" creationId="{D16B465C-E371-49CF-9F6B-C49CD4C7666C}"/>
          </ac:spMkLst>
        </pc:spChg>
      </pc:sldChg>
      <pc:sldChg chg="delSp modSp mod delAnim">
        <pc:chgData name="Jacintha Westerink" userId="c1c74fd5-67fa-43d8-8063-0adb3063a5fc" providerId="ADAL" clId="{B95FBFAF-0691-4D3D-8820-4D9CB1CD447B}" dt="2020-10-05T13:37:49.716" v="74" actId="478"/>
        <pc:sldMkLst>
          <pc:docMk/>
          <pc:sldMk cId="2430200484" sldId="361"/>
        </pc:sldMkLst>
        <pc:spChg chg="mod">
          <ac:chgData name="Jacintha Westerink" userId="c1c74fd5-67fa-43d8-8063-0adb3063a5fc" providerId="ADAL" clId="{B95FBFAF-0691-4D3D-8820-4D9CB1CD447B}" dt="2020-10-05T13:37:47.462" v="73" actId="20577"/>
          <ac:spMkLst>
            <pc:docMk/>
            <pc:sldMk cId="2430200484" sldId="361"/>
            <ac:spMk id="4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7:49.716" v="74" actId="478"/>
          <ac:spMkLst>
            <pc:docMk/>
            <pc:sldMk cId="2430200484" sldId="361"/>
            <ac:spMk id="6" creationId="{24EDBD78-1E53-4F93-B29F-45D4BD49A2B6}"/>
          </ac:spMkLst>
        </pc:spChg>
      </pc:sldChg>
      <pc:sldChg chg="addSp delSp modSp mod delAnim">
        <pc:chgData name="Jacintha Westerink" userId="c1c74fd5-67fa-43d8-8063-0adb3063a5fc" providerId="ADAL" clId="{B95FBFAF-0691-4D3D-8820-4D9CB1CD447B}" dt="2020-10-05T13:38:39.869" v="83" actId="20577"/>
        <pc:sldMkLst>
          <pc:docMk/>
          <pc:sldMk cId="3789659130" sldId="364"/>
        </pc:sldMkLst>
        <pc:spChg chg="add mod">
          <ac:chgData name="Jacintha Westerink" userId="c1c74fd5-67fa-43d8-8063-0adb3063a5fc" providerId="ADAL" clId="{B95FBFAF-0691-4D3D-8820-4D9CB1CD447B}" dt="2020-10-05T13:38:34.801" v="82" actId="478"/>
          <ac:spMkLst>
            <pc:docMk/>
            <pc:sldMk cId="3789659130" sldId="364"/>
            <ac:spMk id="6" creationId="{E9E7FD7A-6D05-432F-870E-7ADB8EB8A2AC}"/>
          </ac:spMkLst>
        </pc:spChg>
        <pc:spChg chg="mod">
          <ac:chgData name="Jacintha Westerink" userId="c1c74fd5-67fa-43d8-8063-0adb3063a5fc" providerId="ADAL" clId="{B95FBFAF-0691-4D3D-8820-4D9CB1CD447B}" dt="2020-10-05T13:38:39.869" v="83" actId="20577"/>
          <ac:spMkLst>
            <pc:docMk/>
            <pc:sldMk cId="3789659130" sldId="364"/>
            <ac:spMk id="7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8:34.801" v="82" actId="478"/>
          <ac:spMkLst>
            <pc:docMk/>
            <pc:sldMk cId="3789659130" sldId="364"/>
            <ac:spMk id="12" creationId="{44714E45-4132-4545-AAD7-6AEBC97E18C7}"/>
          </ac:spMkLst>
        </pc:spChg>
      </pc:sldChg>
      <pc:sldChg chg="delSp modSp mod ord delAnim">
        <pc:chgData name="Jacintha Westerink" userId="c1c74fd5-67fa-43d8-8063-0adb3063a5fc" providerId="ADAL" clId="{B95FBFAF-0691-4D3D-8820-4D9CB1CD447B}" dt="2020-10-05T13:37:57.610" v="76" actId="478"/>
        <pc:sldMkLst>
          <pc:docMk/>
          <pc:sldMk cId="3619032407" sldId="365"/>
        </pc:sldMkLst>
        <pc:spChg chg="mod">
          <ac:chgData name="Jacintha Westerink" userId="c1c74fd5-67fa-43d8-8063-0adb3063a5fc" providerId="ADAL" clId="{B95FBFAF-0691-4D3D-8820-4D9CB1CD447B}" dt="2020-10-05T13:37:54.726" v="75" actId="20577"/>
          <ac:spMkLst>
            <pc:docMk/>
            <pc:sldMk cId="3619032407" sldId="365"/>
            <ac:spMk id="6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7:57.610" v="76" actId="478"/>
          <ac:spMkLst>
            <pc:docMk/>
            <pc:sldMk cId="3619032407" sldId="365"/>
            <ac:spMk id="7" creationId="{754C35B8-FAA5-4BA0-BEB9-EF9807192AD5}"/>
          </ac:spMkLst>
        </pc:spChg>
      </pc:sldChg>
      <pc:sldChg chg="delSp modSp mod delAnim">
        <pc:chgData name="Jacintha Westerink" userId="c1c74fd5-67fa-43d8-8063-0adb3063a5fc" providerId="ADAL" clId="{B95FBFAF-0691-4D3D-8820-4D9CB1CD447B}" dt="2020-10-05T13:38:47.205" v="85" actId="20577"/>
        <pc:sldMkLst>
          <pc:docMk/>
          <pc:sldMk cId="265570884" sldId="366"/>
        </pc:sldMkLst>
        <pc:spChg chg="mod">
          <ac:chgData name="Jacintha Westerink" userId="c1c74fd5-67fa-43d8-8063-0adb3063a5fc" providerId="ADAL" clId="{B95FBFAF-0691-4D3D-8820-4D9CB1CD447B}" dt="2020-10-05T13:38:47.205" v="85" actId="20577"/>
          <ac:spMkLst>
            <pc:docMk/>
            <pc:sldMk cId="265570884" sldId="366"/>
            <ac:spMk id="6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8:44.268" v="84" actId="478"/>
          <ac:spMkLst>
            <pc:docMk/>
            <pc:sldMk cId="265570884" sldId="366"/>
            <ac:spMk id="7" creationId="{2713EA0F-115C-4C48-AD5C-6EBD49EE4B6A}"/>
          </ac:spMkLst>
        </pc:spChg>
      </pc:sldChg>
      <pc:sldChg chg="delSp modSp mod delAnim">
        <pc:chgData name="Jacintha Westerink" userId="c1c74fd5-67fa-43d8-8063-0adb3063a5fc" providerId="ADAL" clId="{B95FBFAF-0691-4D3D-8820-4D9CB1CD447B}" dt="2020-10-05T13:38:16.150" v="79" actId="1076"/>
        <pc:sldMkLst>
          <pc:docMk/>
          <pc:sldMk cId="487567291" sldId="367"/>
        </pc:sldMkLst>
        <pc:spChg chg="del">
          <ac:chgData name="Jacintha Westerink" userId="c1c74fd5-67fa-43d8-8063-0adb3063a5fc" providerId="ADAL" clId="{B95FBFAF-0691-4D3D-8820-4D9CB1CD447B}" dt="2020-10-05T13:38:05.740" v="77" actId="478"/>
          <ac:spMkLst>
            <pc:docMk/>
            <pc:sldMk cId="487567291" sldId="367"/>
            <ac:spMk id="10" creationId="{A9EB7357-47C5-4D2D-97FF-DF54F41A1122}"/>
          </ac:spMkLst>
        </pc:spChg>
        <pc:spChg chg="mod">
          <ac:chgData name="Jacintha Westerink" userId="c1c74fd5-67fa-43d8-8063-0adb3063a5fc" providerId="ADAL" clId="{B95FBFAF-0691-4D3D-8820-4D9CB1CD447B}" dt="2020-10-05T13:38:16.150" v="79" actId="1076"/>
          <ac:spMkLst>
            <pc:docMk/>
            <pc:sldMk cId="487567291" sldId="367"/>
            <ac:spMk id="76803" creationId="{00000000-0000-0000-0000-000000000000}"/>
          </ac:spMkLst>
        </pc:spChg>
      </pc:sldChg>
      <pc:sldChg chg="delSp modSp mod delAnim">
        <pc:chgData name="Jacintha Westerink" userId="c1c74fd5-67fa-43d8-8063-0adb3063a5fc" providerId="ADAL" clId="{B95FBFAF-0691-4D3D-8820-4D9CB1CD447B}" dt="2020-10-05T13:37:42.807" v="72" actId="478"/>
        <pc:sldMkLst>
          <pc:docMk/>
          <pc:sldMk cId="2892901167" sldId="368"/>
        </pc:sldMkLst>
        <pc:spChg chg="mod">
          <ac:chgData name="Jacintha Westerink" userId="c1c74fd5-67fa-43d8-8063-0adb3063a5fc" providerId="ADAL" clId="{B95FBFAF-0691-4D3D-8820-4D9CB1CD447B}" dt="2020-10-05T13:37:40.012" v="71" actId="20577"/>
          <ac:spMkLst>
            <pc:docMk/>
            <pc:sldMk cId="2892901167" sldId="368"/>
            <ac:spMk id="4" creationId="{00000000-0000-0000-0000-000000000000}"/>
          </ac:spMkLst>
        </pc:spChg>
        <pc:spChg chg="del">
          <ac:chgData name="Jacintha Westerink" userId="c1c74fd5-67fa-43d8-8063-0adb3063a5fc" providerId="ADAL" clId="{B95FBFAF-0691-4D3D-8820-4D9CB1CD447B}" dt="2020-10-05T13:37:42.807" v="72" actId="478"/>
          <ac:spMkLst>
            <pc:docMk/>
            <pc:sldMk cId="2892901167" sldId="368"/>
            <ac:spMk id="6" creationId="{D91E2D4D-7482-42E3-9C5A-F793AC1D3C48}"/>
          </ac:spMkLst>
        </pc:spChg>
      </pc:sldChg>
      <pc:sldChg chg="del">
        <pc:chgData name="Jacintha Westerink" userId="c1c74fd5-67fa-43d8-8063-0adb3063a5fc" providerId="ADAL" clId="{B95FBFAF-0691-4D3D-8820-4D9CB1CD447B}" dt="2020-10-05T13:35:28.782" v="41" actId="47"/>
        <pc:sldMkLst>
          <pc:docMk/>
          <pc:sldMk cId="2040453009" sldId="369"/>
        </pc:sldMkLst>
      </pc:sldChg>
      <pc:sldChg chg="del">
        <pc:chgData name="Jacintha Westerink" userId="c1c74fd5-67fa-43d8-8063-0adb3063a5fc" providerId="ADAL" clId="{B95FBFAF-0691-4D3D-8820-4D9CB1CD447B}" dt="2020-10-05T13:34:57.107" v="38" actId="47"/>
        <pc:sldMkLst>
          <pc:docMk/>
          <pc:sldMk cId="3051634550" sldId="370"/>
        </pc:sldMkLst>
      </pc:sldChg>
      <pc:sldChg chg="delSp modSp mod delAnim">
        <pc:chgData name="Jacintha Westerink" userId="c1c74fd5-67fa-43d8-8063-0adb3063a5fc" providerId="ADAL" clId="{B95FBFAF-0691-4D3D-8820-4D9CB1CD447B}" dt="2020-10-05T13:39:26.242" v="99" actId="20577"/>
        <pc:sldMkLst>
          <pc:docMk/>
          <pc:sldMk cId="3727914138" sldId="371"/>
        </pc:sldMkLst>
        <pc:spChg chg="del mod">
          <ac:chgData name="Jacintha Westerink" userId="c1c74fd5-67fa-43d8-8063-0adb3063a5fc" providerId="ADAL" clId="{B95FBFAF-0691-4D3D-8820-4D9CB1CD447B}" dt="2020-10-05T13:39:23.518" v="97" actId="478"/>
          <ac:spMkLst>
            <pc:docMk/>
            <pc:sldMk cId="3727914138" sldId="371"/>
            <ac:spMk id="7" creationId="{5772B2E7-A400-47BB-82A2-82F2C09280BD}"/>
          </ac:spMkLst>
        </pc:spChg>
        <pc:spChg chg="mod">
          <ac:chgData name="Jacintha Westerink" userId="c1c74fd5-67fa-43d8-8063-0adb3063a5fc" providerId="ADAL" clId="{B95FBFAF-0691-4D3D-8820-4D9CB1CD447B}" dt="2020-10-05T13:39:26.242" v="99" actId="20577"/>
          <ac:spMkLst>
            <pc:docMk/>
            <pc:sldMk cId="3727914138" sldId="371"/>
            <ac:spMk id="8" creationId="{3FF6622F-14C1-454D-9854-297D0B4CEA96}"/>
          </ac:spMkLst>
        </pc:spChg>
      </pc:sldChg>
      <pc:sldChg chg="delSp modSp mod delAnim">
        <pc:chgData name="Jacintha Westerink" userId="c1c74fd5-67fa-43d8-8063-0adb3063a5fc" providerId="ADAL" clId="{B95FBFAF-0691-4D3D-8820-4D9CB1CD447B}" dt="2020-10-05T13:39:09.078" v="92" actId="20577"/>
        <pc:sldMkLst>
          <pc:docMk/>
          <pc:sldMk cId="2400091945" sldId="372"/>
        </pc:sldMkLst>
        <pc:spChg chg="del">
          <ac:chgData name="Jacintha Westerink" userId="c1c74fd5-67fa-43d8-8063-0adb3063a5fc" providerId="ADAL" clId="{B95FBFAF-0691-4D3D-8820-4D9CB1CD447B}" dt="2020-10-05T13:39:01.848" v="88" actId="478"/>
          <ac:spMkLst>
            <pc:docMk/>
            <pc:sldMk cId="2400091945" sldId="372"/>
            <ac:spMk id="6" creationId="{4F97CAE7-6A6C-44F9-B83F-47DB27937AC5}"/>
          </ac:spMkLst>
        </pc:spChg>
        <pc:spChg chg="mod">
          <ac:chgData name="Jacintha Westerink" userId="c1c74fd5-67fa-43d8-8063-0adb3063a5fc" providerId="ADAL" clId="{B95FBFAF-0691-4D3D-8820-4D9CB1CD447B}" dt="2020-10-05T13:39:09.078" v="92" actId="20577"/>
          <ac:spMkLst>
            <pc:docMk/>
            <pc:sldMk cId="2400091945" sldId="372"/>
            <ac:spMk id="7" creationId="{44CE4D36-C842-4C78-A0E1-DA3DEDE0D6D2}"/>
          </ac:spMkLst>
        </pc:spChg>
      </pc:sldChg>
      <pc:sldChg chg="del">
        <pc:chgData name="Jacintha Westerink" userId="c1c74fd5-67fa-43d8-8063-0adb3063a5fc" providerId="ADAL" clId="{B95FBFAF-0691-4D3D-8820-4D9CB1CD447B}" dt="2020-10-05T13:35:34.595" v="42" actId="47"/>
        <pc:sldMkLst>
          <pc:docMk/>
          <pc:sldMk cId="1321726638" sldId="373"/>
        </pc:sldMkLst>
      </pc:sldChg>
      <pc:sldChg chg="del">
        <pc:chgData name="Jacintha Westerink" userId="c1c74fd5-67fa-43d8-8063-0adb3063a5fc" providerId="ADAL" clId="{B95FBFAF-0691-4D3D-8820-4D9CB1CD447B}" dt="2020-10-05T13:35:41.656" v="43" actId="47"/>
        <pc:sldMkLst>
          <pc:docMk/>
          <pc:sldMk cId="3814264218" sldId="374"/>
        </pc:sldMkLst>
      </pc:sldChg>
      <pc:sldChg chg="delSp modSp mod delAnim">
        <pc:chgData name="Jacintha Westerink" userId="c1c74fd5-67fa-43d8-8063-0adb3063a5fc" providerId="ADAL" clId="{B95FBFAF-0691-4D3D-8820-4D9CB1CD447B}" dt="2020-10-05T13:39:35.622" v="102" actId="20577"/>
        <pc:sldMkLst>
          <pc:docMk/>
          <pc:sldMk cId="2237444656" sldId="375"/>
        </pc:sldMkLst>
        <pc:spChg chg="mod">
          <ac:chgData name="Jacintha Westerink" userId="c1c74fd5-67fa-43d8-8063-0adb3063a5fc" providerId="ADAL" clId="{B95FBFAF-0691-4D3D-8820-4D9CB1CD447B}" dt="2020-10-05T13:39:35.622" v="102" actId="20577"/>
          <ac:spMkLst>
            <pc:docMk/>
            <pc:sldMk cId="2237444656" sldId="375"/>
            <ac:spMk id="7" creationId="{52163B46-08B8-4F62-86A1-589EEA6F10AE}"/>
          </ac:spMkLst>
        </pc:spChg>
        <pc:spChg chg="del">
          <ac:chgData name="Jacintha Westerink" userId="c1c74fd5-67fa-43d8-8063-0adb3063a5fc" providerId="ADAL" clId="{B95FBFAF-0691-4D3D-8820-4D9CB1CD447B}" dt="2020-10-05T13:39:31.616" v="100" actId="478"/>
          <ac:spMkLst>
            <pc:docMk/>
            <pc:sldMk cId="2237444656" sldId="375"/>
            <ac:spMk id="8" creationId="{04B67737-A1DE-44A7-8A02-DE0DF077CF00}"/>
          </ac:spMkLst>
        </pc:spChg>
      </pc:sldChg>
      <pc:sldChg chg="delSp modSp mod ord delAnim">
        <pc:chgData name="Jacintha Westerink" userId="c1c74fd5-67fa-43d8-8063-0adb3063a5fc" providerId="ADAL" clId="{B95FBFAF-0691-4D3D-8820-4D9CB1CD447B}" dt="2020-10-05T13:38:27.734" v="81" actId="20577"/>
        <pc:sldMkLst>
          <pc:docMk/>
          <pc:sldMk cId="3916116058" sldId="376"/>
        </pc:sldMkLst>
        <pc:spChg chg="del">
          <ac:chgData name="Jacintha Westerink" userId="c1c74fd5-67fa-43d8-8063-0adb3063a5fc" providerId="ADAL" clId="{B95FBFAF-0691-4D3D-8820-4D9CB1CD447B}" dt="2020-10-05T13:38:23.269" v="80" actId="478"/>
          <ac:spMkLst>
            <pc:docMk/>
            <pc:sldMk cId="3916116058" sldId="376"/>
            <ac:spMk id="6" creationId="{C6DF9A4E-4F18-4D2C-A86F-835F7523860E}"/>
          </ac:spMkLst>
        </pc:spChg>
        <pc:spChg chg="mod">
          <ac:chgData name="Jacintha Westerink" userId="c1c74fd5-67fa-43d8-8063-0adb3063a5fc" providerId="ADAL" clId="{B95FBFAF-0691-4D3D-8820-4D9CB1CD447B}" dt="2020-10-05T13:38:27.734" v="81" actId="20577"/>
          <ac:spMkLst>
            <pc:docMk/>
            <pc:sldMk cId="3916116058" sldId="376"/>
            <ac:spMk id="7" creationId="{F9E20B07-F4A3-4127-8E73-5778EB3F2A8E}"/>
          </ac:spMkLst>
        </pc:spChg>
      </pc:sldChg>
      <pc:sldChg chg="del ord">
        <pc:chgData name="Jacintha Westerink" userId="c1c74fd5-67fa-43d8-8063-0adb3063a5fc" providerId="ADAL" clId="{B95FBFAF-0691-4D3D-8820-4D9CB1CD447B}" dt="2020-10-05T13:35:53.468" v="46" actId="47"/>
        <pc:sldMkLst>
          <pc:docMk/>
          <pc:sldMk cId="1689165205" sldId="377"/>
        </pc:sldMkLst>
      </pc:sldChg>
      <pc:sldChg chg="delSp modSp mod delAnim">
        <pc:chgData name="Jacintha Westerink" userId="c1c74fd5-67fa-43d8-8063-0adb3063a5fc" providerId="ADAL" clId="{B95FBFAF-0691-4D3D-8820-4D9CB1CD447B}" dt="2020-10-05T13:39:47.636" v="105" actId="20577"/>
        <pc:sldMkLst>
          <pc:docMk/>
          <pc:sldMk cId="2364371055" sldId="378"/>
        </pc:sldMkLst>
        <pc:spChg chg="del">
          <ac:chgData name="Jacintha Westerink" userId="c1c74fd5-67fa-43d8-8063-0adb3063a5fc" providerId="ADAL" clId="{B95FBFAF-0691-4D3D-8820-4D9CB1CD447B}" dt="2020-10-05T13:39:43.441" v="103" actId="478"/>
          <ac:spMkLst>
            <pc:docMk/>
            <pc:sldMk cId="2364371055" sldId="378"/>
            <ac:spMk id="6" creationId="{0CF9A65D-8BE1-44BB-9245-78F821020B6B}"/>
          </ac:spMkLst>
        </pc:spChg>
        <pc:spChg chg="mod">
          <ac:chgData name="Jacintha Westerink" userId="c1c74fd5-67fa-43d8-8063-0adb3063a5fc" providerId="ADAL" clId="{B95FBFAF-0691-4D3D-8820-4D9CB1CD447B}" dt="2020-10-05T13:39:47.636" v="105" actId="20577"/>
          <ac:spMkLst>
            <pc:docMk/>
            <pc:sldMk cId="2364371055" sldId="378"/>
            <ac:spMk id="7" creationId="{935A90E9-416A-47CA-9B0D-CB95DB1A5C53}"/>
          </ac:spMkLst>
        </pc:spChg>
      </pc:sldChg>
      <pc:sldChg chg="delSp modSp mod ord delAnim">
        <pc:chgData name="Jacintha Westerink" userId="c1c74fd5-67fa-43d8-8063-0adb3063a5fc" providerId="ADAL" clId="{B95FBFAF-0691-4D3D-8820-4D9CB1CD447B}" dt="2020-10-05T13:38:57.812" v="87" actId="20577"/>
        <pc:sldMkLst>
          <pc:docMk/>
          <pc:sldMk cId="3175198849" sldId="379"/>
        </pc:sldMkLst>
        <pc:spChg chg="del">
          <ac:chgData name="Jacintha Westerink" userId="c1c74fd5-67fa-43d8-8063-0adb3063a5fc" providerId="ADAL" clId="{B95FBFAF-0691-4D3D-8820-4D9CB1CD447B}" dt="2020-10-05T13:38:52.518" v="86" actId="478"/>
          <ac:spMkLst>
            <pc:docMk/>
            <pc:sldMk cId="3175198849" sldId="379"/>
            <ac:spMk id="5" creationId="{74E603DC-7749-4794-9ADF-FB131C7B02AB}"/>
          </ac:spMkLst>
        </pc:spChg>
        <pc:spChg chg="mod">
          <ac:chgData name="Jacintha Westerink" userId="c1c74fd5-67fa-43d8-8063-0adb3063a5fc" providerId="ADAL" clId="{B95FBFAF-0691-4D3D-8820-4D9CB1CD447B}" dt="2020-10-05T13:38:57.812" v="87" actId="20577"/>
          <ac:spMkLst>
            <pc:docMk/>
            <pc:sldMk cId="3175198849" sldId="379"/>
            <ac:spMk id="6" creationId="{B49A7684-5F27-4E60-8AF2-A649832EE1BA}"/>
          </ac:spMkLst>
        </pc:spChg>
      </pc:sldChg>
      <pc:sldChg chg="modSp mod">
        <pc:chgData name="Jacintha Westerink" userId="c1c74fd5-67fa-43d8-8063-0adb3063a5fc" providerId="ADAL" clId="{B95FBFAF-0691-4D3D-8820-4D9CB1CD447B}" dt="2020-10-05T13:41:09.942" v="108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B95FBFAF-0691-4D3D-8820-4D9CB1CD447B}" dt="2020-10-05T13:41:09.942" v="108" actId="20577"/>
          <ac:spMkLst>
            <pc:docMk/>
            <pc:sldMk cId="3892659831" sldId="380"/>
            <ac:spMk id="2" creationId="{00000000-0000-0000-0000-000000000000}"/>
          </ac:spMkLst>
        </pc:spChg>
      </pc:sldChg>
      <pc:sldChg chg="new del">
        <pc:chgData name="Jacintha Westerink" userId="c1c74fd5-67fa-43d8-8063-0adb3063a5fc" providerId="ADAL" clId="{B95FBFAF-0691-4D3D-8820-4D9CB1CD447B}" dt="2020-10-05T13:36:24.305" v="58" actId="47"/>
        <pc:sldMkLst>
          <pc:docMk/>
          <pc:sldMk cId="3960788303" sldId="3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97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26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76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09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1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72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86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35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2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862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727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 WZP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1-20</a:t>
            </a:r>
          </a:p>
          <a:p>
            <a:pPr algn="ctr"/>
            <a:r>
              <a:rPr lang="en-US" sz="2400" dirty="0" err="1"/>
              <a:t>Antwoorden</a:t>
            </a:r>
            <a:r>
              <a:rPr lang="en-US" sz="2400" dirty="0"/>
              <a:t>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816260" cy="33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 dirty="0"/>
              <a:t>   3,0</a:t>
            </a:r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/>
            </a:br>
            <a:r>
              <a:rPr lang="nl-NL" sz="2800"/>
              <a:t>Duizendblad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325361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1455619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E7FD7A-6D05-432F-870E-7ADB8EB8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C9EEB-389F-4276-AEBF-5FB44A47E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E450F8-5B8E-453F-8859-D225BCB07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9C451-E28A-4D75-A551-A7AF18191F8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58d65de2-08cf-4d08-b0ec-b5bd27343083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d3693f36-3fda-414f-b672-ef748a2c08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218</Words>
  <Application>Microsoft Office PowerPoint</Application>
  <PresentationFormat>Diavoorstelling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Achillea filipendulina Duizendblad    </vt:lpstr>
      <vt:lpstr>Aechmea fasciata Kokerbromelia   </vt:lpstr>
      <vt:lpstr>Ageratum houstonianum -</vt:lpstr>
      <vt:lpstr>Ammi majus Witte kantbloem  </vt:lpstr>
      <vt:lpstr>Allium sphaerocephalon Sierui     </vt:lpstr>
      <vt:lpstr>Arachniodes adiantiformis Ledervaren   </vt:lpstr>
      <vt:lpstr>Alstroemeria  Incalelie     </vt:lpstr>
      <vt:lpstr>Amaranthus caudatus (Hangende) Kattestaart    </vt:lpstr>
      <vt:lpstr>Argyranthemum frutescens Struikmargriet    </vt:lpstr>
      <vt:lpstr>Anethum graveolens Dille    </vt:lpstr>
      <vt:lpstr>Adiantum raddianum Venushaar    </vt:lpstr>
      <vt:lpstr>Anigozanthos flavidus Kangoeroepootje  </vt:lpstr>
      <vt:lpstr>Anthurium (Scherzerianum Groep) -         2</vt:lpstr>
      <vt:lpstr>Ardisia crenata -  </vt:lpstr>
      <vt:lpstr>Totaal = eindcijfer    3,0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158</cp:revision>
  <cp:lastPrinted>2011-11-22T17:53:40Z</cp:lastPrinted>
  <dcterms:created xsi:type="dcterms:W3CDTF">2011-10-14T07:30:03Z</dcterms:created>
  <dcterms:modified xsi:type="dcterms:W3CDTF">2020-10-05T13:41:18Z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